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2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67" r:id="rId26"/>
    <p:sldId id="409" r:id="rId27"/>
    <p:sldId id="408" r:id="rId28"/>
    <p:sldId id="411" r:id="rId29"/>
    <p:sldId id="414" r:id="rId30"/>
    <p:sldId id="410" r:id="rId31"/>
    <p:sldId id="413" r:id="rId32"/>
    <p:sldId id="415" r:id="rId33"/>
    <p:sldId id="412" r:id="rId34"/>
    <p:sldId id="417" r:id="rId35"/>
    <p:sldId id="416" r:id="rId36"/>
    <p:sldId id="418" r:id="rId37"/>
    <p:sldId id="421" r:id="rId38"/>
    <p:sldId id="419" r:id="rId39"/>
    <p:sldId id="422" r:id="rId40"/>
    <p:sldId id="420" r:id="rId41"/>
    <p:sldId id="468" r:id="rId42"/>
    <p:sldId id="465" r:id="rId43"/>
    <p:sldId id="466" r:id="rId44"/>
    <p:sldId id="445" r:id="rId45"/>
    <p:sldId id="425" r:id="rId46"/>
    <p:sldId id="424" r:id="rId47"/>
    <p:sldId id="423" r:id="rId48"/>
    <p:sldId id="426" r:id="rId49"/>
    <p:sldId id="446" r:id="rId50"/>
    <p:sldId id="460" r:id="rId51"/>
    <p:sldId id="430" r:id="rId52"/>
    <p:sldId id="427" r:id="rId53"/>
    <p:sldId id="447" r:id="rId54"/>
    <p:sldId id="462" r:id="rId55"/>
    <p:sldId id="431" r:id="rId56"/>
    <p:sldId id="433" r:id="rId57"/>
    <p:sldId id="434" r:id="rId58"/>
    <p:sldId id="436" r:id="rId59"/>
    <p:sldId id="435" r:id="rId60"/>
    <p:sldId id="438" r:id="rId61"/>
    <p:sldId id="437" r:id="rId62"/>
    <p:sldId id="440" r:id="rId63"/>
    <p:sldId id="439" r:id="rId64"/>
    <p:sldId id="432" r:id="rId65"/>
    <p:sldId id="429" r:id="rId66"/>
    <p:sldId id="441" r:id="rId67"/>
    <p:sldId id="442" r:id="rId68"/>
    <p:sldId id="463" r:id="rId69"/>
    <p:sldId id="428" r:id="rId70"/>
    <p:sldId id="464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84A"/>
    <a:srgbClr val="007F00"/>
    <a:srgbClr val="0000FF"/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5.e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6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4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image" Target="../media/image79.wmf"/><Relationship Id="rId7" Type="http://schemas.openxmlformats.org/officeDocument/2006/relationships/image" Target="../media/image81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80.e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8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56.bin"/><Relationship Id="rId3" Type="http://schemas.openxmlformats.org/officeDocument/2006/relationships/image" Target="../media/image83.wmf"/><Relationship Id="rId21" Type="http://schemas.openxmlformats.org/officeDocument/2006/relationships/image" Target="../media/image80.emf"/><Relationship Id="rId7" Type="http://schemas.openxmlformats.org/officeDocument/2006/relationships/image" Target="../media/image85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90.wmf"/><Relationship Id="rId2" Type="http://schemas.openxmlformats.org/officeDocument/2006/relationships/oleObject" Target="../embeddings/oleObject48.bin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4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87.wmf"/><Relationship Id="rId5" Type="http://schemas.openxmlformats.org/officeDocument/2006/relationships/image" Target="../media/image84.wmf"/><Relationship Id="rId15" Type="http://schemas.openxmlformats.org/officeDocument/2006/relationships/image" Target="../media/image89.wmf"/><Relationship Id="rId23" Type="http://schemas.openxmlformats.org/officeDocument/2006/relationships/image" Target="../media/image92.w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91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86.wmf"/><Relationship Id="rId14" Type="http://schemas.openxmlformats.org/officeDocument/2006/relationships/oleObject" Target="../embeddings/oleObject54.bin"/><Relationship Id="rId22" Type="http://schemas.openxmlformats.org/officeDocument/2006/relationships/oleObject" Target="../embeddings/oleObject5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98.wmf"/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63.bin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5" Type="http://schemas.openxmlformats.org/officeDocument/2006/relationships/image" Target="../media/image99.wmf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9.bin"/><Relationship Id="rId9" Type="http://schemas.openxmlformats.org/officeDocument/2006/relationships/image" Target="../media/image96.wmf"/><Relationship Id="rId14" Type="http://schemas.openxmlformats.org/officeDocument/2006/relationships/oleObject" Target="../embeddings/oleObject6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05.wmf"/><Relationship Id="rId3" Type="http://schemas.openxmlformats.org/officeDocument/2006/relationships/image" Target="../media/image100.wmf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106.wmf"/><Relationship Id="rId2" Type="http://schemas.openxmlformats.org/officeDocument/2006/relationships/oleObject" Target="../embeddings/oleObject65.bin"/><Relationship Id="rId16" Type="http://schemas.openxmlformats.org/officeDocument/2006/relationships/oleObject" Target="../embeddings/oleObject7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104.wmf"/><Relationship Id="rId5" Type="http://schemas.openxmlformats.org/officeDocument/2006/relationships/image" Target="../media/image101.wmf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103.wmf"/><Relationship Id="rId14" Type="http://schemas.openxmlformats.org/officeDocument/2006/relationships/oleObject" Target="../embeddings/oleObject4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emf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7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121.wmf"/><Relationship Id="rId7" Type="http://schemas.openxmlformats.org/officeDocument/2006/relationships/image" Target="../media/image123.wmf"/><Relationship Id="rId12" Type="http://schemas.openxmlformats.org/officeDocument/2006/relationships/image" Target="../media/image126.png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125.wmf"/><Relationship Id="rId5" Type="http://schemas.openxmlformats.org/officeDocument/2006/relationships/image" Target="../media/image122.wmf"/><Relationship Id="rId10" Type="http://schemas.openxmlformats.org/officeDocument/2006/relationships/oleObject" Target="../embeddings/oleObject79.bin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2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image" Target="../media/image127.wmf"/><Relationship Id="rId7" Type="http://schemas.openxmlformats.org/officeDocument/2006/relationships/image" Target="../media/image129.wmf"/><Relationship Id="rId2" Type="http://schemas.openxmlformats.org/officeDocument/2006/relationships/oleObject" Target="../embeddings/oleObject8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131.wmf"/><Relationship Id="rId5" Type="http://schemas.openxmlformats.org/officeDocument/2006/relationships/image" Target="../media/image128.w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3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3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8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oleObject" Target="../embeddings/oleObject93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45.wmf"/><Relationship Id="rId2" Type="http://schemas.openxmlformats.org/officeDocument/2006/relationships/image" Target="../media/image140.jpeg"/><Relationship Id="rId16" Type="http://schemas.openxmlformats.org/officeDocument/2006/relationships/image" Target="../media/image14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10" Type="http://schemas.openxmlformats.org/officeDocument/2006/relationships/image" Target="../media/image144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46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51.wmf"/><Relationship Id="rId2" Type="http://schemas.openxmlformats.org/officeDocument/2006/relationships/image" Target="../media/image140.jpeg"/><Relationship Id="rId16" Type="http://schemas.openxmlformats.org/officeDocument/2006/relationships/image" Target="../media/image15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50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5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56.wmf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155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102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108.bin"/><Relationship Id="rId18" Type="http://schemas.openxmlformats.org/officeDocument/2006/relationships/image" Target="../media/image162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59.wmf"/><Relationship Id="rId17" Type="http://schemas.openxmlformats.org/officeDocument/2006/relationships/oleObject" Target="../embeddings/oleObject110.bin"/><Relationship Id="rId2" Type="http://schemas.openxmlformats.org/officeDocument/2006/relationships/image" Target="../media/image140.jpeg"/><Relationship Id="rId16" Type="http://schemas.openxmlformats.org/officeDocument/2006/relationships/image" Target="../media/image16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107.bin"/><Relationship Id="rId5" Type="http://schemas.openxmlformats.org/officeDocument/2006/relationships/oleObject" Target="../embeddings/oleObject104.bin"/><Relationship Id="rId15" Type="http://schemas.openxmlformats.org/officeDocument/2006/relationships/oleObject" Target="../embeddings/oleObject109.bin"/><Relationship Id="rId10" Type="http://schemas.openxmlformats.org/officeDocument/2006/relationships/image" Target="../media/image158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106.bin"/><Relationship Id="rId14" Type="http://schemas.openxmlformats.org/officeDocument/2006/relationships/image" Target="../media/image16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jpeg"/><Relationship Id="rId5" Type="http://schemas.openxmlformats.org/officeDocument/2006/relationships/image" Target="../media/image164.wmf"/><Relationship Id="rId4" Type="http://schemas.openxmlformats.org/officeDocument/2006/relationships/oleObject" Target="../embeddings/oleObject11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7" Type="http://schemas.openxmlformats.org/officeDocument/2006/relationships/image" Target="../media/image17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6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13" Type="http://schemas.openxmlformats.org/officeDocument/2006/relationships/image" Target="../media/image180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12" Type="http://schemas.openxmlformats.org/officeDocument/2006/relationships/oleObject" Target="../embeddings/oleObject119.bin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wmf"/><Relationship Id="rId11" Type="http://schemas.openxmlformats.org/officeDocument/2006/relationships/image" Target="../media/image174.png"/><Relationship Id="rId5" Type="http://schemas.openxmlformats.org/officeDocument/2006/relationships/oleObject" Target="../embeddings/oleObject116.bin"/><Relationship Id="rId10" Type="http://schemas.openxmlformats.org/officeDocument/2006/relationships/image" Target="../media/image179.wmf"/><Relationship Id="rId4" Type="http://schemas.openxmlformats.org/officeDocument/2006/relationships/image" Target="../media/image176.wmf"/><Relationship Id="rId9" Type="http://schemas.openxmlformats.org/officeDocument/2006/relationships/oleObject" Target="../embeddings/oleObject11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wmf"/><Relationship Id="rId1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2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13" Type="http://schemas.openxmlformats.org/officeDocument/2006/relationships/image" Target="../media/image198.wmf"/><Relationship Id="rId18" Type="http://schemas.openxmlformats.org/officeDocument/2006/relationships/oleObject" Target="../embeddings/oleObject128.bin"/><Relationship Id="rId3" Type="http://schemas.openxmlformats.org/officeDocument/2006/relationships/image" Target="../media/image193.wmf"/><Relationship Id="rId21" Type="http://schemas.openxmlformats.org/officeDocument/2006/relationships/image" Target="../media/image202.wmf"/><Relationship Id="rId7" Type="http://schemas.openxmlformats.org/officeDocument/2006/relationships/image" Target="../media/image195.wmf"/><Relationship Id="rId12" Type="http://schemas.openxmlformats.org/officeDocument/2006/relationships/oleObject" Target="../embeddings/oleObject125.bin"/><Relationship Id="rId17" Type="http://schemas.openxmlformats.org/officeDocument/2006/relationships/image" Target="../media/image200.wmf"/><Relationship Id="rId2" Type="http://schemas.openxmlformats.org/officeDocument/2006/relationships/oleObject" Target="../embeddings/oleObject120.bin"/><Relationship Id="rId16" Type="http://schemas.openxmlformats.org/officeDocument/2006/relationships/oleObject" Target="../embeddings/oleObject127.bin"/><Relationship Id="rId20" Type="http://schemas.openxmlformats.org/officeDocument/2006/relationships/oleObject" Target="../embeddings/oleObject12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2.bin"/><Relationship Id="rId11" Type="http://schemas.openxmlformats.org/officeDocument/2006/relationships/image" Target="../media/image197.wmf"/><Relationship Id="rId5" Type="http://schemas.openxmlformats.org/officeDocument/2006/relationships/image" Target="../media/image194.wmf"/><Relationship Id="rId15" Type="http://schemas.openxmlformats.org/officeDocument/2006/relationships/image" Target="../media/image199.wmf"/><Relationship Id="rId10" Type="http://schemas.openxmlformats.org/officeDocument/2006/relationships/oleObject" Target="../embeddings/oleObject124.bin"/><Relationship Id="rId19" Type="http://schemas.openxmlformats.org/officeDocument/2006/relationships/image" Target="../media/image201.wmf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196.wmf"/><Relationship Id="rId14" Type="http://schemas.openxmlformats.org/officeDocument/2006/relationships/oleObject" Target="../embeddings/oleObject12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3" Type="http://schemas.openxmlformats.org/officeDocument/2006/relationships/image" Target="../media/image203.wmf"/><Relationship Id="rId7" Type="http://schemas.openxmlformats.org/officeDocument/2006/relationships/image" Target="../media/image205.wmf"/><Relationship Id="rId2" Type="http://schemas.openxmlformats.org/officeDocument/2006/relationships/oleObject" Target="../embeddings/oleObject13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204.wmf"/><Relationship Id="rId4" Type="http://schemas.openxmlformats.org/officeDocument/2006/relationships/oleObject" Target="../embeddings/oleObject131.bin"/><Relationship Id="rId9" Type="http://schemas.openxmlformats.org/officeDocument/2006/relationships/image" Target="../media/image20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9.jpeg"/><Relationship Id="rId5" Type="http://schemas.openxmlformats.org/officeDocument/2006/relationships/image" Target="../media/image208.jpeg"/><Relationship Id="rId4" Type="http://schemas.openxmlformats.org/officeDocument/2006/relationships/image" Target="../media/image20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gif"/><Relationship Id="rId2" Type="http://schemas.openxmlformats.org/officeDocument/2006/relationships/image" Target="../media/image21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9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w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4.jpeg"/><Relationship Id="rId4" Type="http://schemas.openxmlformats.org/officeDocument/2006/relationships/image" Target="../media/image22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oleObject" Target="../embeddings/oleObject135.bin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13" Type="http://schemas.openxmlformats.org/officeDocument/2006/relationships/image" Target="../media/image232.wmf"/><Relationship Id="rId18" Type="http://schemas.openxmlformats.org/officeDocument/2006/relationships/oleObject" Target="../embeddings/oleObject144.bin"/><Relationship Id="rId3" Type="http://schemas.openxmlformats.org/officeDocument/2006/relationships/image" Target="../media/image227.wmf"/><Relationship Id="rId7" Type="http://schemas.openxmlformats.org/officeDocument/2006/relationships/image" Target="../media/image229.wmf"/><Relationship Id="rId12" Type="http://schemas.openxmlformats.org/officeDocument/2006/relationships/oleObject" Target="../embeddings/oleObject141.bin"/><Relationship Id="rId17" Type="http://schemas.openxmlformats.org/officeDocument/2006/relationships/image" Target="../media/image234.wmf"/><Relationship Id="rId2" Type="http://schemas.openxmlformats.org/officeDocument/2006/relationships/oleObject" Target="../embeddings/oleObject136.bin"/><Relationship Id="rId16" Type="http://schemas.openxmlformats.org/officeDocument/2006/relationships/oleObject" Target="../embeddings/oleObject143.bin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231.wmf"/><Relationship Id="rId5" Type="http://schemas.openxmlformats.org/officeDocument/2006/relationships/image" Target="../media/image228.wmf"/><Relationship Id="rId15" Type="http://schemas.openxmlformats.org/officeDocument/2006/relationships/image" Target="../media/image233.wmf"/><Relationship Id="rId10" Type="http://schemas.openxmlformats.org/officeDocument/2006/relationships/oleObject" Target="../embeddings/oleObject140.bin"/><Relationship Id="rId19" Type="http://schemas.openxmlformats.org/officeDocument/2006/relationships/image" Target="../media/image235.wmf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230.wmf"/><Relationship Id="rId14" Type="http://schemas.openxmlformats.org/officeDocument/2006/relationships/oleObject" Target="../embeddings/oleObject142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237.wmf"/><Relationship Id="rId7" Type="http://schemas.openxmlformats.org/officeDocument/2006/relationships/image" Target="../media/image239.wmf"/><Relationship Id="rId2" Type="http://schemas.openxmlformats.org/officeDocument/2006/relationships/oleObject" Target="../embeddings/oleObject14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38.wmf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240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3" Type="http://schemas.microsoft.com/office/2007/relationships/hdphoto" Target="../media/hdphoto1.wdp"/><Relationship Id="rId7" Type="http://schemas.openxmlformats.org/officeDocument/2006/relationships/oleObject" Target="../embeddings/oleObject150.bin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wmf"/><Relationship Id="rId5" Type="http://schemas.openxmlformats.org/officeDocument/2006/relationships/oleObject" Target="../embeddings/oleObject149.bin"/><Relationship Id="rId10" Type="http://schemas.openxmlformats.org/officeDocument/2006/relationships/image" Target="../media/image246.wmf"/><Relationship Id="rId4" Type="http://schemas.openxmlformats.org/officeDocument/2006/relationships/image" Target="../media/image243.jpeg"/><Relationship Id="rId9" Type="http://schemas.openxmlformats.org/officeDocument/2006/relationships/oleObject" Target="../embeddings/oleObject15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1.png"/><Relationship Id="rId16" Type="http://schemas.openxmlformats.org/officeDocument/2006/relationships/image" Target="../media/image3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7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3913"/>
              </p:ext>
            </p:extLst>
          </p:nvPr>
        </p:nvGraphicFramePr>
        <p:xfrm>
          <a:off x="641350" y="1187450"/>
          <a:ext cx="73787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78560" imgH="1320480" progId="Equation.DSMT4">
                  <p:embed/>
                </p:oleObj>
              </mc:Choice>
              <mc:Fallback>
                <p:oleObj name="Equation" r:id="rId2" imgW="7378560" imgH="132048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1187450"/>
                        <a:ext cx="7378700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77B4E5C-5E30-A5EE-1D60-F55CBB0D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96" y="2944188"/>
            <a:ext cx="55627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800" dirty="0">
                <a:solidFill>
                  <a:srgbClr val="FF0000"/>
                </a:solidFill>
              </a:rPr>
              <a:t>Нехай </a:t>
            </a:r>
            <a:r>
              <a:rPr lang="ru-RU" altLang="x-none" sz="2800" dirty="0" err="1">
                <a:solidFill>
                  <a:srgbClr val="FF0000"/>
                </a:solidFill>
              </a:rPr>
              <a:t>рівні</a:t>
            </a:r>
            <a:r>
              <a:rPr lang="ru-RU" altLang="x-none" sz="2800" dirty="0">
                <a:solidFill>
                  <a:srgbClr val="FF0000"/>
                </a:solidFill>
              </a:rPr>
              <a:t> «</a:t>
            </a:r>
            <a:r>
              <a:rPr lang="ru-RU" altLang="x-none" sz="2800" dirty="0" err="1">
                <a:solidFill>
                  <a:srgbClr val="FF0000"/>
                </a:solidFill>
              </a:rPr>
              <a:t>рівновідалені</a:t>
            </a:r>
            <a:r>
              <a:rPr lang="ru-RU" altLang="x-none" sz="2800" dirty="0">
                <a:solidFill>
                  <a:srgbClr val="FF0000"/>
                </a:solidFill>
              </a:rPr>
              <a:t>»:</a:t>
            </a: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EC5C054E-83F6-9E3A-5457-CE14E3494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173611"/>
              </p:ext>
            </p:extLst>
          </p:nvPr>
        </p:nvGraphicFramePr>
        <p:xfrm>
          <a:off x="6708775" y="3725863"/>
          <a:ext cx="1917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360" imgH="583920" progId="Equation.DSMT4">
                  <p:embed/>
                </p:oleObj>
              </mc:Choice>
              <mc:Fallback>
                <p:oleObj name="Equation" r:id="rId3" imgW="1917360" imgH="583920" progId="Equation.DSMT4">
                  <p:embed/>
                  <p:pic>
                    <p:nvPicPr>
                      <p:cNvPr id="13" name="Object 6">
                        <a:extLst>
                          <a:ext uri="{FF2B5EF4-FFF2-40B4-BE49-F238E27FC236}">
                            <a16:creationId xmlns:a16="http://schemas.microsoft.com/office/drawing/2014/main" id="{276F452B-2430-44CA-96E8-E99F58B4F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5" y="3725863"/>
                        <a:ext cx="1917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4903C5-8C47-83C8-1022-D193BDB857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1657" y="65660"/>
            <a:ext cx="1194393" cy="11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73217"/>
            <a:ext cx="8713787" cy="3000655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55755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159584" y="3552545"/>
            <a:ext cx="7912097" cy="655638"/>
            <a:chOff x="79" y="3319"/>
            <a:chExt cx="4984" cy="413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2816678"/>
                </p:ext>
              </p:extLst>
            </p:nvPr>
          </p:nvGraphicFramePr>
          <p:xfrm>
            <a:off x="79" y="3319"/>
            <a:ext cx="204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238200" imgH="647640" progId="Equation.DSMT4">
                    <p:embed/>
                  </p:oleObj>
                </mc:Choice>
                <mc:Fallback>
                  <p:oleObj name="Equation" r:id="rId2" imgW="3238200" imgH="647640" progId="Equation.DSMT4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" y="3319"/>
                          <a:ext cx="204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" y="3364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– стала 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153234" y="4724400"/>
            <a:ext cx="6075363" cy="863600"/>
            <a:chOff x="76" y="3657"/>
            <a:chExt cx="3827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4141504"/>
                </p:ext>
              </p:extLst>
            </p:nvPr>
          </p:nvGraphicFramePr>
          <p:xfrm>
            <a:off x="76" y="3657"/>
            <a:ext cx="2888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584600" imgH="863280" progId="Equation.DSMT4">
                    <p:embed/>
                  </p:oleObj>
                </mc:Choice>
                <mc:Fallback>
                  <p:oleObj name="Equation" r:id="rId4" imgW="4584600" imgH="863280" progId="Equation.DSMT4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" y="3657"/>
                          <a:ext cx="2888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" y="3745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049945"/>
              </p:ext>
            </p:extLst>
          </p:nvPr>
        </p:nvGraphicFramePr>
        <p:xfrm>
          <a:off x="2799597" y="1098884"/>
          <a:ext cx="3429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9000" imgH="1168200" progId="Equation.DSMT4">
                  <p:embed/>
                </p:oleObj>
              </mc:Choice>
              <mc:Fallback>
                <p:oleObj name="Equation" r:id="rId6" imgW="3429000" imgH="116820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597" y="1098884"/>
                        <a:ext cx="3429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B9B7926-4F8D-FBEE-3603-495C119D40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70889"/>
              </p:ext>
            </p:extLst>
          </p:nvPr>
        </p:nvGraphicFramePr>
        <p:xfrm>
          <a:off x="2282072" y="2065617"/>
          <a:ext cx="5156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155920" imgH="1168200" progId="Equation.DSMT4">
                  <p:embed/>
                </p:oleObj>
              </mc:Choice>
              <mc:Fallback>
                <p:oleObj name="Equation" r:id="rId8" imgW="515592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82072" y="2065617"/>
                        <a:ext cx="5156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B924F50-C346-45B3-CB0E-B4BC06615B22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759" y="171450"/>
            <a:ext cx="53149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3000" dirty="0"/>
              <a:t>Нехай </a:t>
            </a:r>
            <a:r>
              <a:rPr lang="en-US" altLang="x-none" sz="3000" i="1" dirty="0">
                <a:latin typeface="Times New Roman" panose="02020603050405020304" pitchFamily="18" charset="0"/>
              </a:rPr>
              <a:t>P</a:t>
            </a:r>
            <a:r>
              <a:rPr lang="en-US" altLang="x-none" sz="3000" dirty="0">
                <a:latin typeface="Times New Roman" panose="02020603050405020304" pitchFamily="18" charset="0"/>
              </a:rPr>
              <a:t>(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>
                <a:latin typeface="Times New Roman" panose="02020603050405020304" pitchFamily="18" charset="0"/>
              </a:rPr>
              <a:t>)</a:t>
            </a:r>
            <a:r>
              <a:rPr lang="en-US" altLang="x-none" sz="3000" dirty="0"/>
              <a:t> – </a:t>
            </a:r>
            <a:r>
              <a:rPr lang="ru-RU" altLang="x-none" sz="3000" dirty="0" err="1"/>
              <a:t>ймовірність</a:t>
            </a:r>
            <a:r>
              <a:rPr lang="ru-RU" altLang="x-none" sz="3000" dirty="0"/>
              <a:t>, </a:t>
            </a:r>
            <a:r>
              <a:rPr lang="ru-RU" altLang="x-none" sz="3000" dirty="0" err="1"/>
              <a:t>що</a:t>
            </a:r>
            <a:r>
              <a:rPr lang="ru-RU" altLang="x-none" sz="3000" dirty="0"/>
              <a:t> система </a:t>
            </a:r>
            <a:r>
              <a:rPr lang="ru-RU" altLang="x-none" sz="3000" dirty="0" err="1"/>
              <a:t>матиме</a:t>
            </a:r>
            <a:r>
              <a:rPr lang="ru-RU" altLang="x-none" sz="3000" dirty="0"/>
              <a:t> </a:t>
            </a:r>
          </a:p>
          <a:p>
            <a:pPr eaLnBrk="1" hangingPunct="1"/>
            <a:r>
              <a:rPr lang="ru-RU" altLang="x-none" sz="3000" dirty="0" err="1"/>
              <a:t>енергію</a:t>
            </a:r>
            <a:r>
              <a:rPr lang="ru-RU" altLang="x-none" sz="3000" dirty="0"/>
              <a:t> 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/>
              <a:t> </a:t>
            </a:r>
            <a:endParaRPr lang="ru-RU" altLang="x-none" sz="3000" dirty="0"/>
          </a:p>
          <a:p>
            <a:pPr eaLnBrk="1" hangingPunct="1"/>
            <a:endParaRPr lang="ru-RU" altLang="x-none" sz="3000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177900"/>
              </p:ext>
            </p:extLst>
          </p:nvPr>
        </p:nvGraphicFramePr>
        <p:xfrm>
          <a:off x="4572000" y="1628496"/>
          <a:ext cx="4191312" cy="1260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28496"/>
                        <a:ext cx="4191312" cy="12607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241339"/>
              </p:ext>
            </p:extLst>
          </p:nvPr>
        </p:nvGraphicFramePr>
        <p:xfrm>
          <a:off x="572568" y="3313529"/>
          <a:ext cx="1842170" cy="959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68" y="3313529"/>
                        <a:ext cx="1842170" cy="9596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2858C0F5-F149-8770-16BF-96D2D5232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326736"/>
              </p:ext>
            </p:extLst>
          </p:nvPr>
        </p:nvGraphicFramePr>
        <p:xfrm>
          <a:off x="4040119" y="4727961"/>
          <a:ext cx="2978529" cy="1436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292280" imgH="2070000" progId="">
                  <p:embed/>
                </p:oleObj>
              </mc:Choice>
              <mc:Fallback>
                <p:oleObj name="Equation" r:id="rId7" imgW="4292280" imgH="2070000" progId="">
                  <p:embed/>
                  <p:pic>
                    <p:nvPicPr>
                      <p:cNvPr id="2" name="Object 6">
                        <a:extLst>
                          <a:ext uri="{FF2B5EF4-FFF2-40B4-BE49-F238E27FC236}">
                            <a16:creationId xmlns:a16="http://schemas.microsoft.com/office/drawing/2014/main" id="{DB8E9789-B827-4B36-90C0-A543A0B8DC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19" y="4727961"/>
                        <a:ext cx="2978529" cy="1436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E5F615BA-7B15-1CF8-64D5-5C85559B3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753849"/>
              </p:ext>
            </p:extLst>
          </p:nvPr>
        </p:nvGraphicFramePr>
        <p:xfrm>
          <a:off x="4040119" y="3365842"/>
          <a:ext cx="3298677" cy="103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622760" imgH="1447560" progId="">
                  <p:embed/>
                </p:oleObj>
              </mc:Choice>
              <mc:Fallback>
                <p:oleObj name="Equation" r:id="rId9" imgW="4622760" imgH="1447560" progId="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04D3A2B8-5A23-4009-946D-E9DFA6D399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19" y="3365842"/>
                        <a:ext cx="3298677" cy="1033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97" y="537674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0578"/>
              </p:ext>
            </p:extLst>
          </p:nvPr>
        </p:nvGraphicFramePr>
        <p:xfrm>
          <a:off x="3260933" y="1426437"/>
          <a:ext cx="378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320" imgH="685800" progId="Equation.DSMT4">
                  <p:embed/>
                </p:oleObj>
              </mc:Choice>
              <mc:Fallback>
                <p:oleObj name="Equation" r:id="rId2" imgW="3784320" imgH="685800" progId="Equation.DSMT4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933" y="1426437"/>
                        <a:ext cx="3784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8B0BF1-6C9C-48F4-3DBC-65EBA4C6BB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4" y="2739266"/>
            <a:ext cx="707141" cy="6858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4CF4D9-E7D2-3A6D-5BCD-804CEB841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6" y="2739264"/>
            <a:ext cx="707140" cy="6858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19A897-BB27-205E-44B5-2D2C48F08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02" y="2739265"/>
            <a:ext cx="707139" cy="685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77C77B-7A09-1B85-02A1-F898948B2E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4" y="3513738"/>
            <a:ext cx="1216081" cy="11856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46362B-41E6-A7F4-0A44-E9E5818EE3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36" y="3560085"/>
            <a:ext cx="1216081" cy="11856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D61ECB-F046-D120-EA16-9B121F103C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58" y="3545231"/>
            <a:ext cx="1216081" cy="11856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473470-4163-9AE2-D73E-FAC64CA0D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84" y="2739265"/>
            <a:ext cx="70713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627488"/>
              </p:ext>
            </p:extLst>
          </p:nvPr>
        </p:nvGraphicFramePr>
        <p:xfrm>
          <a:off x="3316288" y="228600"/>
          <a:ext cx="18700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22280" imgH="583920" progId="Equation.DSMT4">
                  <p:embed/>
                </p:oleObj>
              </mc:Choice>
              <mc:Fallback>
                <p:oleObj name="Equation" r:id="rId2" imgW="2222280" imgH="583920" progId="Equation.DSMT4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288" y="228600"/>
                        <a:ext cx="1870075" cy="492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3C26AF76-DF12-C868-26AD-FB49EB1C1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03799"/>
              </p:ext>
            </p:extLst>
          </p:nvPr>
        </p:nvGraphicFramePr>
        <p:xfrm>
          <a:off x="127330" y="229041"/>
          <a:ext cx="2621757" cy="47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790995" imgH="685682" progId="Equation.DSMT4">
                  <p:embed/>
                </p:oleObj>
              </mc:Choice>
              <mc:Fallback>
                <p:oleObj name="Equation" r:id="rId4" imgW="3790995" imgH="68568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330" y="229041"/>
                        <a:ext cx="2621757" cy="47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7">
            <a:extLst>
              <a:ext uri="{FF2B5EF4-FFF2-40B4-BE49-F238E27FC236}">
                <a16:creationId xmlns:a16="http://schemas.microsoft.com/office/drawing/2014/main" id="{EE0B5CE9-429D-4FC2-0F36-48B6F8CAFB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517045"/>
              </p:ext>
            </p:extLst>
          </p:nvPr>
        </p:nvGraphicFramePr>
        <p:xfrm>
          <a:off x="2607542" y="1976438"/>
          <a:ext cx="41148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14800" imgH="2070000" progId="Equation.DSMT4">
                  <p:embed/>
                </p:oleObj>
              </mc:Choice>
              <mc:Fallback>
                <p:oleObj name="Equation" r:id="rId6" imgW="4114800" imgH="2070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6FDA1E94-9F12-4DC6-85E0-E5238F3AF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7542" y="1976438"/>
                        <a:ext cx="41148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67FF68F5-EB1B-BBEF-3FB7-4AAAA01E29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97666"/>
              </p:ext>
            </p:extLst>
          </p:nvPr>
        </p:nvGraphicFramePr>
        <p:xfrm>
          <a:off x="5711955" y="92603"/>
          <a:ext cx="3298825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98206" imgH="1256085" progId="Equation.DSMT4">
                  <p:embed/>
                </p:oleObj>
              </mc:Choice>
              <mc:Fallback>
                <p:oleObj name="Equation" r:id="rId8" imgW="3298206" imgH="12560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11955" y="92603"/>
                        <a:ext cx="3298825" cy="1255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17ADA0-9C76-FF45-7D33-529D0B90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6A85A29E-3305-4DA0-CCA9-1F2B632614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465" y="229041"/>
          <a:ext cx="1516990" cy="491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03240" imgH="583920" progId="Equation.DSMT4">
                  <p:embed/>
                </p:oleObj>
              </mc:Choice>
              <mc:Fallback>
                <p:oleObj name="Equation" r:id="rId2" imgW="1803240" imgH="583920" progId="Equation.DSMT4">
                  <p:embed/>
                  <p:pic>
                    <p:nvPicPr>
                      <p:cNvPr id="2" name="Object 6">
                        <a:extLst>
                          <a:ext uri="{FF2B5EF4-FFF2-40B4-BE49-F238E27FC236}">
                            <a16:creationId xmlns:a16="http://schemas.microsoft.com/office/drawing/2014/main" id="{BB356DC7-1283-44EA-AE29-C713EE8C4B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465" y="229041"/>
                        <a:ext cx="1516990" cy="491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4BB0719D-0E03-246F-1692-B6CD317BF0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91" y="1708448"/>
          <a:ext cx="43561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6000" imgH="1168200" progId="Equation.DSMT4">
                  <p:embed/>
                </p:oleObj>
              </mc:Choice>
              <mc:Fallback>
                <p:oleObj name="Equation" r:id="rId4" imgW="4356000" imgH="116820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78B98905-B4FE-40AC-BFD5-3CC0F7B8BE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91" y="1708448"/>
                        <a:ext cx="43561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EDBA845E-7CBE-6262-4CE7-02757FA21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3878" y="168493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280" imgH="1295280" progId="Equation.DSMT4">
                  <p:embed/>
                </p:oleObj>
              </mc:Choice>
              <mc:Fallback>
                <p:oleObj name="Equation" r:id="rId6" imgW="2654280" imgH="1295280" progId="Equation.DSMT4">
                  <p:embed/>
                  <p:pic>
                    <p:nvPicPr>
                      <p:cNvPr id="4" name="Object 9">
                        <a:extLst>
                          <a:ext uri="{FF2B5EF4-FFF2-40B4-BE49-F238E27FC236}">
                            <a16:creationId xmlns:a16="http://schemas.microsoft.com/office/drawing/2014/main" id="{C3E7AE68-3047-4BF9-BDBF-536339901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878" y="1684933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FD5A90E-893B-9BEA-107C-79D4A4733A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8891" y="1595735"/>
          <a:ext cx="302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22560" imgH="685800" progId="Equation.DSMT4">
                  <p:embed/>
                </p:oleObj>
              </mc:Choice>
              <mc:Fallback>
                <p:oleObj name="Equation" r:id="rId8" imgW="3022560" imgH="68580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CB9E8AC7-6857-4683-B7E3-233758ED2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891" y="1595735"/>
                        <a:ext cx="3022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E8B67330-CD69-0BCD-6E74-763E4E4338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6616" y="2489497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9555171A-016F-44A7-8A91-451814A38D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616" y="2489497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47AF5947-BD32-6FA1-4652-AE64F997B5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7" name="Object 13">
                        <a:extLst>
                          <a:ext uri="{FF2B5EF4-FFF2-40B4-BE49-F238E27FC236}">
                            <a16:creationId xmlns:a16="http://schemas.microsoft.com/office/drawing/2014/main" id="{0F0BC4F6-3E70-4D4D-A04F-6C15104307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85B7F108-3925-57F9-A38F-454F21D80B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8" name="Object 14">
                        <a:extLst>
                          <a:ext uri="{FF2B5EF4-FFF2-40B4-BE49-F238E27FC236}">
                            <a16:creationId xmlns:a16="http://schemas.microsoft.com/office/drawing/2014/main" id="{9271C4A8-338D-499B-8663-9AAF0BA446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A64434A6-15D5-ABB5-1D2F-0A5D0C3171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9" name="Object 15">
                        <a:extLst>
                          <a:ext uri="{FF2B5EF4-FFF2-40B4-BE49-F238E27FC236}">
                            <a16:creationId xmlns:a16="http://schemas.microsoft.com/office/drawing/2014/main" id="{48DA9070-56F3-4BB5-8475-34C789FEB8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EB5C16BE-E80A-720F-A993-18D56D431D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10" name="Object 16">
                        <a:extLst>
                          <a:ext uri="{FF2B5EF4-FFF2-40B4-BE49-F238E27FC236}">
                            <a16:creationId xmlns:a16="http://schemas.microsoft.com/office/drawing/2014/main" id="{01322773-7546-4DA9-BFA4-1D56955B0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1A313FDB-4368-2B57-6F6B-83466A4D56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330" y="229041"/>
          <a:ext cx="2621757" cy="47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790995" imgH="685682" progId="Equation.DSMT4">
                  <p:embed/>
                </p:oleObj>
              </mc:Choice>
              <mc:Fallback>
                <p:oleObj name="Equation" r:id="rId20" imgW="3790995" imgH="685682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3C26AF76-DF12-C868-26AD-FB49EB1C19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27330" y="229041"/>
                        <a:ext cx="2621757" cy="47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A12A7446-862F-3B43-D6D0-D9F028872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14583"/>
              </p:ext>
            </p:extLst>
          </p:nvPr>
        </p:nvGraphicFramePr>
        <p:xfrm>
          <a:off x="5752833" y="90290"/>
          <a:ext cx="3298825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5626080" imgH="2145960" progId="Equation.DSMT4">
                  <p:embed/>
                </p:oleObj>
              </mc:Choice>
              <mc:Fallback>
                <p:oleObj name="Equation" r:id="rId22" imgW="5626080" imgH="2145960" progId="Equation.DSMT4">
                  <p:embed/>
                  <p:pic>
                    <p:nvPicPr>
                      <p:cNvPr id="12" name="Object 12">
                        <a:extLst>
                          <a:ext uri="{FF2B5EF4-FFF2-40B4-BE49-F238E27FC236}">
                            <a16:creationId xmlns:a16="http://schemas.microsoft.com/office/drawing/2014/main" id="{DAB78E56-17DE-4EAC-D1F5-CC17C4569B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2833" y="90290"/>
                        <a:ext cx="3298825" cy="1255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38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98968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Equation.DSMT4">
                  <p:embed/>
                </p:oleObj>
              </mc:Choice>
              <mc:Fallback>
                <p:oleObj name="Equation" r:id="rId8" imgW="2527300" imgH="12700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85458"/>
              </p:ext>
            </p:extLst>
          </p:nvPr>
        </p:nvGraphicFramePr>
        <p:xfrm>
          <a:off x="488950" y="4233863"/>
          <a:ext cx="1143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1168200" progId="Equation.DSMT4">
                  <p:embed/>
                </p:oleObj>
              </mc:Choice>
              <mc:Fallback>
                <p:oleObj name="Equation" r:id="rId10" imgW="1143000" imgH="11682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233863"/>
                        <a:ext cx="1143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14721"/>
              </p:ext>
            </p:extLst>
          </p:nvPr>
        </p:nvGraphicFramePr>
        <p:xfrm>
          <a:off x="4787900" y="4244745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Equation.DSMT4">
                  <p:embed/>
                </p:oleObj>
              </mc:Choice>
              <mc:Fallback>
                <p:oleObj name="Equation" r:id="rId12" imgW="3098800" imgH="1447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4745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89851"/>
              </p:ext>
            </p:extLst>
          </p:nvPr>
        </p:nvGraphicFramePr>
        <p:xfrm>
          <a:off x="1687513" y="451008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19160" imgH="685800" progId="Equation.DSMT4">
                  <p:embed/>
                </p:oleObj>
              </mc:Choice>
              <mc:Fallback>
                <p:oleObj name="Equation" r:id="rId14" imgW="2819160" imgH="6858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1008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43901"/>
              </p:ext>
            </p:extLst>
          </p:nvPr>
        </p:nvGraphicFramePr>
        <p:xfrm>
          <a:off x="293688" y="2022475"/>
          <a:ext cx="49149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569000" imgH="2743200" progId="Equation.DSMT4">
                  <p:embed/>
                </p:oleObj>
              </mc:Choice>
              <mc:Fallback>
                <p:oleObj name="Equation" r:id="rId2" imgW="7569000" imgH="2743200" progId="Equation.DSMT4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2022475"/>
                        <a:ext cx="4914900" cy="1781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827535"/>
              </p:ext>
            </p:extLst>
          </p:nvPr>
        </p:nvGraphicFramePr>
        <p:xfrm>
          <a:off x="5568950" y="2509838"/>
          <a:ext cx="2465388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2070000" progId="Equation.DSMT4">
                  <p:embed/>
                </p:oleObj>
              </mc:Choice>
              <mc:Fallback>
                <p:oleObj name="Equation" r:id="rId4" imgW="3276360" imgH="2070000" progId="Equation.DSMT4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2509838"/>
                        <a:ext cx="2465388" cy="1555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046131"/>
              </p:ext>
            </p:extLst>
          </p:nvPr>
        </p:nvGraphicFramePr>
        <p:xfrm>
          <a:off x="874713" y="650875"/>
          <a:ext cx="30845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08280" imgH="1168200" progId="Equation.DSMT4">
                  <p:embed/>
                </p:oleObj>
              </mc:Choice>
              <mc:Fallback>
                <p:oleObj name="Equation" r:id="rId6" imgW="4508280" imgH="1168200" progId="Equation.DSMT4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650875"/>
                        <a:ext cx="3084512" cy="800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4262"/>
              </p:ext>
            </p:extLst>
          </p:nvPr>
        </p:nvGraphicFramePr>
        <p:xfrm>
          <a:off x="4406900" y="512818"/>
          <a:ext cx="2260230" cy="11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280" imgH="1295280" progId="Equation.DSMT4">
                  <p:embed/>
                </p:oleObj>
              </mc:Choice>
              <mc:Fallback>
                <p:oleObj name="Equation" r:id="rId8" imgW="2654280" imgH="129528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12818"/>
                        <a:ext cx="2260230" cy="1103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8653"/>
              </p:ext>
            </p:extLst>
          </p:nvPr>
        </p:nvGraphicFramePr>
        <p:xfrm>
          <a:off x="2144716" y="538163"/>
          <a:ext cx="1928875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6" y="538163"/>
                        <a:ext cx="1928875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45470"/>
              </p:ext>
            </p:extLst>
          </p:nvPr>
        </p:nvGraphicFramePr>
        <p:xfrm>
          <a:off x="2376758" y="1177388"/>
          <a:ext cx="1642150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Equation.DSMT4">
                  <p:embed/>
                </p:oleObj>
              </mc:Choice>
              <mc:Fallback>
                <p:oleObj name="Equation" r:id="rId12" imgW="2400300" imgH="685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58" y="1177388"/>
                        <a:ext cx="1642150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43260"/>
              </p:ext>
            </p:extLst>
          </p:nvPr>
        </p:nvGraphicFramePr>
        <p:xfrm>
          <a:off x="501650" y="4211638"/>
          <a:ext cx="41148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114800" imgH="2070000" progId="Equation.DSMT4">
                  <p:embed/>
                </p:oleObj>
              </mc:Choice>
              <mc:Fallback>
                <p:oleObj name="Equation" r:id="rId14" imgW="4114800" imgH="20700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4211638"/>
                        <a:ext cx="41148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DFEFF67-1CA1-6A1E-11E1-61C9EAE9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122807"/>
              </p:ext>
            </p:extLst>
          </p:nvPr>
        </p:nvGraphicFramePr>
        <p:xfrm>
          <a:off x="7196138" y="4529138"/>
          <a:ext cx="17145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349360" imgH="431640" progId="Equation.DSMT4">
                  <p:embed/>
                </p:oleObj>
              </mc:Choice>
              <mc:Fallback>
                <p:oleObj name="Equation" r:id="rId16" imgW="2349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96138" y="4529138"/>
                        <a:ext cx="17145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22146"/>
              </p:ext>
            </p:extLst>
          </p:nvPr>
        </p:nvGraphicFramePr>
        <p:xfrm>
          <a:off x="354013" y="322263"/>
          <a:ext cx="37846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320" imgH="1206360" progId="Equation.DSMT4">
                  <p:embed/>
                </p:oleObj>
              </mc:Choice>
              <mc:Fallback>
                <p:oleObj name="Equation" r:id="rId2" imgW="3784320" imgH="120636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322263"/>
                        <a:ext cx="37846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26FA469-9A31-CF0A-DF61-BBFB34095DEC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181731" y="4091736"/>
            <a:ext cx="8893903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</a:t>
            </a:r>
            <a:r>
              <a:rPr lang="uk-UA" sz="2400" b="1" dirty="0"/>
              <a:t>і</a:t>
            </a:r>
            <a:r>
              <a:rPr lang="ru-RU" sz="2400" b="1" dirty="0"/>
              <a:t>в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4709" y="5334008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0070C0"/>
                </a:solidFill>
              </a:rPr>
              <a:t>при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ν</a:t>
            </a:r>
            <a:r>
              <a:rPr lang="uk-UA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  <a:sym typeface="Symbol" panose="05050102010706020507" pitchFamily="18" charset="2"/>
              </a:rPr>
              <a:t></a:t>
            </a:r>
            <a:r>
              <a:rPr lang="uk-UA" sz="2400" b="1" dirty="0">
                <a:solidFill>
                  <a:srgbClr val="0070C0"/>
                </a:solidFill>
                <a:latin typeface="Times New Roman"/>
                <a:cs typeface="Times New Roman"/>
                <a:sym typeface="Symbol" panose="05050102010706020507" pitchFamily="18" charset="2"/>
              </a:rPr>
              <a:t>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solidFill>
                  <a:srgbClr val="0070C0"/>
                </a:solidFill>
                <a:latin typeface="Times New Roman"/>
                <a:cs typeface="Times New Roman"/>
              </a:rPr>
              <a:t>0</a:t>
            </a:r>
            <a:r>
              <a:rPr lang="ru-RU" sz="2400" b="1" dirty="0">
                <a:solidFill>
                  <a:srgbClr val="0070C0"/>
                </a:solidFill>
              </a:rPr>
              <a:t>  </a:t>
            </a:r>
            <a:r>
              <a:rPr lang="ru-RU" sz="2400" b="1" dirty="0" err="1">
                <a:solidFill>
                  <a:srgbClr val="0070C0"/>
                </a:solidFill>
              </a:rPr>
              <a:t>фотоефект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uk-UA" sz="2400" b="1" dirty="0">
                <a:solidFill>
                  <a:srgbClr val="0070C0"/>
                </a:solidFill>
              </a:rPr>
              <a:t>спостерігається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C00000"/>
                </a:solidFill>
              </a:rPr>
              <a:t>при </a:t>
            </a:r>
            <a:r>
              <a:rPr lang="el-GR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ν</a:t>
            </a:r>
            <a:r>
              <a:rPr lang="uk-UA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&lt;</a:t>
            </a:r>
            <a:r>
              <a:rPr lang="uk-UA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l-GR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solidFill>
                  <a:srgbClr val="C00000"/>
                </a:solidFill>
                <a:latin typeface="Times New Roman"/>
                <a:cs typeface="Times New Roman"/>
              </a:rPr>
              <a:t>0</a:t>
            </a:r>
            <a:r>
              <a:rPr lang="ru-RU" sz="2400" b="1" dirty="0">
                <a:solidFill>
                  <a:srgbClr val="C00000"/>
                </a:solidFill>
              </a:rPr>
              <a:t> </a:t>
            </a:r>
            <a:r>
              <a:rPr lang="ru-RU" sz="2400" b="1" dirty="0" err="1">
                <a:solidFill>
                  <a:srgbClr val="C00000"/>
                </a:solidFill>
              </a:rPr>
              <a:t>фотоефект</a:t>
            </a:r>
            <a:r>
              <a:rPr lang="ru-RU" sz="2400" b="1" dirty="0">
                <a:solidFill>
                  <a:srgbClr val="C00000"/>
                </a:solidFill>
              </a:rPr>
              <a:t> не </a:t>
            </a:r>
            <a:r>
              <a:rPr lang="uk-UA" sz="2400" b="1" dirty="0">
                <a:solidFill>
                  <a:srgbClr val="C00000"/>
                </a:solidFill>
              </a:rPr>
              <a:t>спостерігається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00708" y="3909007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203275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702954"/>
              </p:ext>
            </p:extLst>
          </p:nvPr>
        </p:nvGraphicFramePr>
        <p:xfrm>
          <a:off x="3314701" y="2296956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296956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730367"/>
              </p:ext>
            </p:extLst>
          </p:nvPr>
        </p:nvGraphicFramePr>
        <p:xfrm>
          <a:off x="593975" y="4177608"/>
          <a:ext cx="2625802" cy="60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6240" imgH="203040" progId="Equation.DSMT4">
                  <p:embed/>
                </p:oleObj>
              </mc:Choice>
              <mc:Fallback>
                <p:oleObj name="Equation" r:id="rId4" imgW="876240" imgH="20304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75" y="4177608"/>
                        <a:ext cx="2625802" cy="6030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90666"/>
              </p:ext>
            </p:extLst>
          </p:nvPr>
        </p:nvGraphicFramePr>
        <p:xfrm>
          <a:off x="6361504" y="3948390"/>
          <a:ext cx="2183615" cy="1061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38080" imgH="406080" progId="Equation.DSMT4">
                  <p:embed/>
                </p:oleObj>
              </mc:Choice>
              <mc:Fallback>
                <p:oleObj name="Equation" r:id="rId6" imgW="838080" imgH="40608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504" y="3948390"/>
                        <a:ext cx="2183615" cy="10614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466108"/>
              </p:ext>
            </p:extLst>
          </p:nvPr>
        </p:nvGraphicFramePr>
        <p:xfrm>
          <a:off x="6858000" y="2653165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653165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CD3D6E4-C149-9EE8-160E-1AF0C62A16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2099" y="93086"/>
            <a:ext cx="956742" cy="9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34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480373"/>
              </p:ext>
            </p:extLst>
          </p:nvPr>
        </p:nvGraphicFramePr>
        <p:xfrm>
          <a:off x="3414713" y="2867269"/>
          <a:ext cx="2743200" cy="735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360" imgH="266400" progId="Equation.DSMT4">
                  <p:embed/>
                </p:oleObj>
              </mc:Choice>
              <mc:Fallback>
                <p:oleObj name="Equation" r:id="rId2" imgW="99036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867269"/>
                        <a:ext cx="2743200" cy="735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20301"/>
              </p:ext>
            </p:extLst>
          </p:nvPr>
        </p:nvGraphicFramePr>
        <p:xfrm>
          <a:off x="6846888" y="2581275"/>
          <a:ext cx="17938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368280" progId="Equation.DSMT4">
                  <p:embed/>
                </p:oleObj>
              </mc:Choice>
              <mc:Fallback>
                <p:oleObj name="Equation" r:id="rId4" imgW="545760" imgH="368280" progId="Equation.DSMT4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2581275"/>
                        <a:ext cx="1793875" cy="1214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056174"/>
              </p:ext>
            </p:extLst>
          </p:nvPr>
        </p:nvGraphicFramePr>
        <p:xfrm>
          <a:off x="4270375" y="4054475"/>
          <a:ext cx="13160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28600" progId="Equation.DSMT4">
                  <p:embed/>
                </p:oleObj>
              </mc:Choice>
              <mc:Fallback>
                <p:oleObj name="Equation" r:id="rId6" imgW="457200" imgH="228600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4054475"/>
                        <a:ext cx="1316038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15695"/>
              </p:ext>
            </p:extLst>
          </p:nvPr>
        </p:nvGraphicFramePr>
        <p:xfrm>
          <a:off x="3191840" y="5076395"/>
          <a:ext cx="5147826" cy="1102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7680" imgH="380880" progId="Equation.DSMT4">
                  <p:embed/>
                </p:oleObj>
              </mc:Choice>
              <mc:Fallback>
                <p:oleObj name="Equation" r:id="rId10" imgW="1777680" imgH="380880" progId="Equation.DSMT4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840" y="5076395"/>
                        <a:ext cx="5147826" cy="11025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2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33E6986B-3A19-64CF-EBF1-9F5761C74061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B415"/>
                </a:solidFill>
              </a:rPr>
              <a:t>в</a:t>
            </a:r>
            <a:r>
              <a:rPr lang="uk-UA" sz="2400" dirty="0">
                <a:solidFill>
                  <a:srgbClr val="00B415"/>
                </a:solidFill>
              </a:rPr>
              <a:t>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176628"/>
              </p:ext>
            </p:extLst>
          </p:nvPr>
        </p:nvGraphicFramePr>
        <p:xfrm>
          <a:off x="3645763" y="1034588"/>
          <a:ext cx="4670631" cy="895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77960" imgH="495000" progId="Equation.DSMT4">
                  <p:embed/>
                </p:oleObj>
              </mc:Choice>
              <mc:Fallback>
                <p:oleObj name="Equation" r:id="rId5" imgW="25779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34588"/>
                        <a:ext cx="4670631" cy="895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D926B0-C675-E12E-7682-C1FAAADD898A}"/>
              </a:ext>
            </a:extLst>
          </p:cNvPr>
          <p:cNvSpPr txBox="1"/>
          <p:nvPr/>
        </p:nvSpPr>
        <p:spPr>
          <a:xfrm>
            <a:off x="3623205" y="2009534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3" name="Объект 15">
            <a:extLst>
              <a:ext uri="{FF2B5EF4-FFF2-40B4-BE49-F238E27FC236}">
                <a16:creationId xmlns:a16="http://schemas.microsoft.com/office/drawing/2014/main" id="{1E02C767-7F53-97E5-242C-4E5E28E60F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829612"/>
              </p:ext>
            </p:extLst>
          </p:nvPr>
        </p:nvGraphicFramePr>
        <p:xfrm>
          <a:off x="3672484" y="2550334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72484" y="2550334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5">
            <a:extLst>
              <a:ext uri="{FF2B5EF4-FFF2-40B4-BE49-F238E27FC236}">
                <a16:creationId xmlns:a16="http://schemas.microsoft.com/office/drawing/2014/main" id="{EAB804D1-0925-B121-7CDA-04D9EA983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931096"/>
              </p:ext>
            </p:extLst>
          </p:nvPr>
        </p:nvGraphicFramePr>
        <p:xfrm>
          <a:off x="6254393" y="2357897"/>
          <a:ext cx="125412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95000" progId="Equation.DSMT4">
                  <p:embed/>
                </p:oleObj>
              </mc:Choice>
              <mc:Fallback>
                <p:oleObj name="Equation" r:id="rId9" imgW="634680" imgH="495000" progId="Equation.DSMT4">
                  <p:embed/>
                  <p:pic>
                    <p:nvPicPr>
                      <p:cNvPr id="3" name="Объект 15">
                        <a:extLst>
                          <a:ext uri="{FF2B5EF4-FFF2-40B4-BE49-F238E27FC236}">
                            <a16:creationId xmlns:a16="http://schemas.microsoft.com/office/drawing/2014/main" id="{1E02C767-7F53-97E5-242C-4E5E28E60F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4393" y="2357897"/>
                        <a:ext cx="1254125" cy="97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8CF7AAAE-19A7-0C23-55C9-B2C3475E77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964616"/>
              </p:ext>
            </p:extLst>
          </p:nvPr>
        </p:nvGraphicFramePr>
        <p:xfrm>
          <a:off x="7887701" y="2357779"/>
          <a:ext cx="1179513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96880" imgH="457200" progId="Equation.DSMT4">
                  <p:embed/>
                </p:oleObj>
              </mc:Choice>
              <mc:Fallback>
                <p:oleObj name="Equation" r:id="rId11" imgW="596880" imgH="457200" progId="Equation.DSMT4">
                  <p:embed/>
                  <p:pic>
                    <p:nvPicPr>
                      <p:cNvPr id="15" name="Объект 15">
                        <a:extLst>
                          <a:ext uri="{FF2B5EF4-FFF2-40B4-BE49-F238E27FC236}">
                            <a16:creationId xmlns:a16="http://schemas.microsoft.com/office/drawing/2014/main" id="{EAB804D1-0925-B121-7CDA-04D9EA983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87701" y="2357779"/>
                        <a:ext cx="1179513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BB4F930-0FBC-8A1F-D9D6-E4655BB81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787428"/>
              </p:ext>
            </p:extLst>
          </p:nvPr>
        </p:nvGraphicFramePr>
        <p:xfrm>
          <a:off x="1320006" y="3801595"/>
          <a:ext cx="65039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504605" imgH="888512" progId="Equation.DSMT4">
                  <p:embed/>
                </p:oleObj>
              </mc:Choice>
              <mc:Fallback>
                <p:oleObj name="Equation" r:id="rId13" imgW="6504605" imgH="88851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20006" y="3801595"/>
                        <a:ext cx="650398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3D1320-C2D6-BC9B-DF05-DA1D9D0695B3}"/>
              </a:ext>
            </a:extLst>
          </p:cNvPr>
          <p:cNvSpPr txBox="1"/>
          <p:nvPr/>
        </p:nvSpPr>
        <p:spPr>
          <a:xfrm>
            <a:off x="232776" y="4876981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9" name="Объект 13">
            <a:extLst>
              <a:ext uri="{FF2B5EF4-FFF2-40B4-BE49-F238E27FC236}">
                <a16:creationId xmlns:a16="http://schemas.microsoft.com/office/drawing/2014/main" id="{56B11E38-D48F-20E2-60E6-12C4EC19D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707937"/>
              </p:ext>
            </p:extLst>
          </p:nvPr>
        </p:nvGraphicFramePr>
        <p:xfrm>
          <a:off x="304800" y="5403161"/>
          <a:ext cx="73152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657600" imgH="457200" progId="Equation.DSMT4">
                  <p:embed/>
                </p:oleObj>
              </mc:Choice>
              <mc:Fallback>
                <p:oleObj name="Equation" r:id="rId15" imgW="3657600" imgH="457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8EBBF2B-CC71-4928-B7B3-DF514E52FB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403161"/>
                        <a:ext cx="7315201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8504F4-6E09-CD50-616D-BBA23909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638BB1C-88C7-ADA0-70C4-786D4FEE2D86}"/>
              </a:ext>
            </a:extLst>
          </p:cNvPr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EA2E862E-317D-728B-B70B-DA8E01629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DFE385-823E-9602-4174-94828AB10F43}"/>
                </a:ext>
              </a:extLst>
            </p:cNvPr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57085D3-E82C-810D-71DF-047F7D05D0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157D4B-C829-9FFE-C44E-99F3E3881DAA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AC48C42-A958-A9A9-EE50-07348C965B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BCFB7A63-C18D-88D8-E3E7-AC1FF2FE6E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05A094D7-AA23-ECB9-851C-19E7D085BC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BA84295A-69F8-39A1-259A-7A81563659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EAE173AA-D8D3-CE01-23A9-296A4311D3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453AB267-8B88-DFED-FED8-D643874AC3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FE1355C-A88F-9EC2-DBDC-5933EDCEC3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537D5AB4-BF21-6EEA-0146-AFB0BFC281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2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31219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715369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5455" y="3415142"/>
            <a:ext cx="2909888" cy="274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B1BFE-AD3B-4F6A-747A-C8DDF9A310FF}"/>
              </a:ext>
            </a:extLst>
          </p:cNvPr>
          <p:cNvSpPr txBox="1"/>
          <p:nvPr/>
        </p:nvSpPr>
        <p:spPr>
          <a:xfrm>
            <a:off x="1447800" y="43876"/>
            <a:ext cx="693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рівноважне</a:t>
            </a:r>
            <a:r>
              <a:rPr lang="ru-RU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3646478" y="459873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345852"/>
              </p:ext>
            </p:extLst>
          </p:nvPr>
        </p:nvGraphicFramePr>
        <p:xfrm>
          <a:off x="3825090" y="460227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460227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3598187" y="1652885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024920"/>
              </p:ext>
            </p:extLst>
          </p:nvPr>
        </p:nvGraphicFramePr>
        <p:xfrm>
          <a:off x="3825090" y="2161018"/>
          <a:ext cx="44958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840" imgH="711000" progId="Equation.DSMT4">
                  <p:embed/>
                </p:oleObj>
              </mc:Choice>
              <mc:Fallback>
                <p:oleObj name="Equation" r:id="rId4" imgW="2247840" imgH="7110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2161018"/>
                        <a:ext cx="44958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83736" y="575142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E5AFD21-D5A8-7939-25F8-24D3674A4434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1225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419015"/>
              </p:ext>
            </p:extLst>
          </p:nvPr>
        </p:nvGraphicFramePr>
        <p:xfrm>
          <a:off x="2527419" y="5147828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066680" imgH="545760" progId="Equation.3">
                  <p:embed/>
                </p:oleObj>
              </mc:Choice>
              <mc:Fallback>
                <p:oleObj name="Формула" r:id="rId3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419" y="5147828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96793"/>
              </p:ext>
            </p:extLst>
          </p:nvPr>
        </p:nvGraphicFramePr>
        <p:xfrm>
          <a:off x="6006270" y="5316196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596880" imgH="291960" progId="Equation.3">
                  <p:embed/>
                </p:oleObj>
              </mc:Choice>
              <mc:Fallback>
                <p:oleObj name="Формула" r:id="rId5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6270" y="5316196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474562-7F24-70F9-4DBF-F212BA6B2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6" y="0"/>
            <a:ext cx="7708306" cy="44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5C9984-42D8-0958-2B5E-F87B42FD4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6876" r="32750"/>
          <a:stretch>
            <a:fillRect/>
          </a:stretch>
        </p:blipFill>
        <p:spPr>
          <a:xfrm>
            <a:off x="5624945" y="898373"/>
            <a:ext cx="3445164" cy="38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8" y="865867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286327" y="23878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09439"/>
              </p:ext>
            </p:extLst>
          </p:nvPr>
        </p:nvGraphicFramePr>
        <p:xfrm>
          <a:off x="494488" y="3692020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93760" imgH="482400" progId="Equation.DSMT4">
                  <p:embed/>
                </p:oleObj>
              </mc:Choice>
              <mc:Fallback>
                <p:oleObj name="Equation" r:id="rId3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488" y="3692020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039043"/>
              </p:ext>
            </p:extLst>
          </p:nvPr>
        </p:nvGraphicFramePr>
        <p:xfrm>
          <a:off x="494488" y="4759413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79360" progId="Equation.DSMT4">
                  <p:embed/>
                </p:oleObj>
              </mc:Choice>
              <mc:Fallback>
                <p:oleObj name="Equation" r:id="rId5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488" y="4759413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292986"/>
              </p:ext>
            </p:extLst>
          </p:nvPr>
        </p:nvGraphicFramePr>
        <p:xfrm>
          <a:off x="494488" y="5526200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27000" imgH="482400" progId="Equation.DSMT4">
                  <p:embed/>
                </p:oleObj>
              </mc:Choice>
              <mc:Fallback>
                <p:oleObj name="Equation" r:id="rId7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488" y="5526200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540181"/>
              </p:ext>
            </p:extLst>
          </p:nvPr>
        </p:nvGraphicFramePr>
        <p:xfrm>
          <a:off x="3391622" y="5526201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90640" imgH="482400" progId="Equation.DSMT4">
                  <p:embed/>
                </p:oleObj>
              </mc:Choice>
              <mc:Fallback>
                <p:oleObj name="Equation" r:id="rId9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91622" y="5526201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7F7CA2-5380-B0E1-27F2-3A0118AE4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6876" r="33638" b="6158"/>
          <a:stretch>
            <a:fillRect/>
          </a:stretch>
        </p:blipFill>
        <p:spPr>
          <a:xfrm>
            <a:off x="5250530" y="1141204"/>
            <a:ext cx="3398982" cy="3618209"/>
          </a:xfrm>
          <a:prstGeom prst="rect">
            <a:avLst/>
          </a:prstGeom>
        </p:spPr>
      </p:pic>
      <p:graphicFrame>
        <p:nvGraphicFramePr>
          <p:cNvPr id="10" name="Объект 8">
            <a:extLst>
              <a:ext uri="{FF2B5EF4-FFF2-40B4-BE49-F238E27FC236}">
                <a16:creationId xmlns:a16="http://schemas.microsoft.com/office/drawing/2014/main" id="{5BD15454-B86C-2E46-C16B-4C18D73959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073288"/>
              </p:ext>
            </p:extLst>
          </p:nvPr>
        </p:nvGraphicFramePr>
        <p:xfrm>
          <a:off x="7083425" y="4759325"/>
          <a:ext cx="5953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0880" imgH="228600" progId="Equation.DSMT4">
                  <p:embed/>
                </p:oleObj>
              </mc:Choice>
              <mc:Fallback>
                <p:oleObj name="Equation" r:id="rId12" imgW="380880" imgH="2286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F2EA20F7-A832-9334-C030-B03024870F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83425" y="4759325"/>
                        <a:ext cx="5953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222363" y="4276771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448114" y="4846157"/>
            <a:ext cx="6529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</a:t>
            </a:r>
          </a:p>
          <a:p>
            <a:r>
              <a:rPr lang="uk-UA" sz="2800" i="1" dirty="0">
                <a:solidFill>
                  <a:srgbClr val="7030A0"/>
                </a:solidFill>
              </a:rPr>
              <a:t>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33464-88B6-E96C-B38C-8EA09ACE8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1" y="1686580"/>
            <a:ext cx="4210196" cy="16381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A99590-36AC-C166-337D-33FFF642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787" y="1271503"/>
            <a:ext cx="3529413" cy="24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B56BA2C7-605C-204E-B57B-FC24C26882AD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643556"/>
              </p:ext>
            </p:extLst>
          </p:nvPr>
        </p:nvGraphicFramePr>
        <p:xfrm>
          <a:off x="3055938" y="3049588"/>
          <a:ext cx="2398712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51160" imgH="1295280" progId="Equation.DSMT4">
                  <p:embed/>
                </p:oleObj>
              </mc:Choice>
              <mc:Fallback>
                <p:oleObj name="Equation" r:id="rId10" imgW="3251160" imgH="1295280" progId="Equation.DSMT4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938" y="3049588"/>
                        <a:ext cx="2398712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88093" y="3263727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00FF"/>
                </a:solidFill>
              </a:rPr>
              <a:t>серія </a:t>
            </a:r>
            <a:r>
              <a:rPr lang="uk-UA" sz="2800" dirty="0" err="1">
                <a:solidFill>
                  <a:srgbClr val="0000FF"/>
                </a:solidFill>
              </a:rPr>
              <a:t>Лаймана</a:t>
            </a:r>
            <a:endParaRPr lang="x-none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340609"/>
              </p:ext>
            </p:extLst>
          </p:nvPr>
        </p:nvGraphicFramePr>
        <p:xfrm>
          <a:off x="6237288" y="3363913"/>
          <a:ext cx="1449387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09680" imgH="495000" progId="Equation.DSMT4">
                  <p:embed/>
                </p:oleObj>
              </mc:Choice>
              <mc:Fallback>
                <p:oleObj name="Equation" r:id="rId12" imgW="2209680" imgH="495000" progId="Equation.DSMT4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88" y="3363913"/>
                        <a:ext cx="1449387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63895"/>
              </p:ext>
            </p:extLst>
          </p:nvPr>
        </p:nvGraphicFramePr>
        <p:xfrm>
          <a:off x="3063875" y="4152900"/>
          <a:ext cx="24479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14520" imgH="1295280" progId="Equation.DSMT4">
                  <p:embed/>
                </p:oleObj>
              </mc:Choice>
              <mc:Fallback>
                <p:oleObj name="Equation" r:id="rId14" imgW="3314520" imgH="1295280" progId="Equation.DSMT4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4152900"/>
                        <a:ext cx="244792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70647" y="4368738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F00"/>
                </a:solidFill>
              </a:rPr>
              <a:t>серія </a:t>
            </a:r>
            <a:r>
              <a:rPr lang="uk-UA" sz="2800" dirty="0" err="1">
                <a:solidFill>
                  <a:srgbClr val="007F00"/>
                </a:solidFill>
              </a:rPr>
              <a:t>Пашена</a:t>
            </a:r>
            <a:endParaRPr lang="x-none" sz="2800" dirty="0">
              <a:solidFill>
                <a:srgbClr val="007F00"/>
              </a:solidFill>
            </a:endParaRP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694175"/>
              </p:ext>
            </p:extLst>
          </p:nvPr>
        </p:nvGraphicFramePr>
        <p:xfrm>
          <a:off x="6245225" y="4468813"/>
          <a:ext cx="144938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09680" imgH="495000" progId="Equation.DSMT4">
                  <p:embed/>
                </p:oleObj>
              </mc:Choice>
              <mc:Fallback>
                <p:oleObj name="Equation" r:id="rId16" imgW="2209680" imgH="495000" progId="Equation.DSMT4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225" y="4468813"/>
                        <a:ext cx="1449388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16598"/>
              </p:ext>
            </p:extLst>
          </p:nvPr>
        </p:nvGraphicFramePr>
        <p:xfrm>
          <a:off x="3162300" y="5257800"/>
          <a:ext cx="247491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52680" imgH="1295280" progId="Equation.DSMT4">
                  <p:embed/>
                </p:oleObj>
              </mc:Choice>
              <mc:Fallback>
                <p:oleObj name="Equation" r:id="rId18" imgW="3352680" imgH="1295280" progId="Equation.DSMT4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257800"/>
                        <a:ext cx="247491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B8184A"/>
                </a:solidFill>
              </a:rPr>
              <a:t>серія </a:t>
            </a:r>
            <a:r>
              <a:rPr lang="uk-UA" sz="2800" dirty="0" err="1">
                <a:solidFill>
                  <a:srgbClr val="B8184A"/>
                </a:solidFill>
              </a:rPr>
              <a:t>Брекета</a:t>
            </a:r>
            <a:endParaRPr lang="x-none" sz="2800" dirty="0">
              <a:solidFill>
                <a:srgbClr val="B8184A"/>
              </a:solidFill>
            </a:endParaRPr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203151"/>
              </p:ext>
            </p:extLst>
          </p:nvPr>
        </p:nvGraphicFramePr>
        <p:xfrm>
          <a:off x="6396038" y="5572125"/>
          <a:ext cx="14414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197080" imgH="495000" progId="Equation.DSMT4">
                  <p:embed/>
                </p:oleObj>
              </mc:Choice>
              <mc:Fallback>
                <p:oleObj name="Equation" r:id="rId20" imgW="2197080" imgH="495000" progId="Equation.DSMT4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6038" y="5572125"/>
                        <a:ext cx="144145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133C5820-4C8E-FA4C-4FC6-ACF5419B11FF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182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родзинками).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4FF8D09C-27C9-6567-D20B-206E17DCA967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орбіті, повинен мати цілком визначене (дискретне)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переходить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віддалену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2147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переходить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наближену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520560" progId="Equation.DSMT4">
                  <p:embed/>
                </p:oleObj>
              </mc:Choice>
              <mc:Fallback>
                <p:oleObj name="Equation" r:id="rId2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520560" progId="Equation.DSMT4">
                  <p:embed/>
                </p:oleObj>
              </mc:Choice>
              <mc:Fallback>
                <p:oleObj name="Equation" r:id="rId4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241200" progId="Equation.DSMT4">
                  <p:embed/>
                </p:oleObj>
              </mc:Choice>
              <mc:Fallback>
                <p:oleObj name="Equation" r:id="rId6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18960" imgH="520560" progId="Equation.DSMT4">
                  <p:embed/>
                </p:oleObj>
              </mc:Choice>
              <mc:Fallback>
                <p:oleObj name="Equation" r:id="rId8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495000" progId="Equation.DSMT4">
                  <p:embed/>
                </p:oleObj>
              </mc:Choice>
              <mc:Fallback>
                <p:oleObj name="Equation" r:id="rId10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11280" imgH="482400" progId="Equation.DSMT4">
                  <p:embed/>
                </p:oleObj>
              </mc:Choice>
              <mc:Fallback>
                <p:oleObj name="Equation" r:id="rId12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54990"/>
              </p:ext>
            </p:extLst>
          </p:nvPr>
        </p:nvGraphicFramePr>
        <p:xfrm>
          <a:off x="547688" y="3810000"/>
          <a:ext cx="4519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81000" imgH="266400" progId="Equation.DSMT4">
                  <p:embed/>
                </p:oleObj>
              </mc:Choice>
              <mc:Fallback>
                <p:oleObj name="Equation" r:id="rId14" imgW="27810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7688" y="3810000"/>
                        <a:ext cx="4519612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84120" imgH="520560" progId="Equation.DSMT4">
                  <p:embed/>
                </p:oleObj>
              </mc:Choice>
              <mc:Fallback>
                <p:oleObj name="Equation" r:id="rId16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22560" imgH="520560" progId="Equation.DSMT4">
                  <p:embed/>
                </p:oleObj>
              </mc:Choice>
              <mc:Fallback>
                <p:oleObj name="Equation" r:id="rId18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D061F897-F5D6-5B6B-45A8-B5D445C3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" y="201796"/>
            <a:ext cx="2393933" cy="1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3C5F7-E391-7843-8A43-7CE2BA1D3AE6}"/>
              </a:ext>
            </a:extLst>
          </p:cNvPr>
          <p:cNvSpPr txBox="1"/>
          <p:nvPr/>
        </p:nvSpPr>
        <p:spPr>
          <a:xfrm>
            <a:off x="1282403" y="1019026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+Ze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5FFC0-6A15-B7C7-CC31-E79A294E78AC}"/>
              </a:ext>
            </a:extLst>
          </p:cNvPr>
          <p:cNvSpPr txBox="1"/>
          <p:nvPr/>
        </p:nvSpPr>
        <p:spPr>
          <a:xfrm>
            <a:off x="2166673" y="0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 сполучна лінія 14">
            <a:extLst>
              <a:ext uri="{FF2B5EF4-FFF2-40B4-BE49-F238E27FC236}">
                <a16:creationId xmlns:a16="http://schemas.microsoft.com/office/drawing/2014/main" id="{C5805790-22F4-2F6F-F536-0AA8C197B8CC}"/>
              </a:ext>
            </a:extLst>
          </p:cNvPr>
          <p:cNvCxnSpPr>
            <a:cxnSpLocks/>
          </p:cNvCxnSpPr>
          <p:nvPr/>
        </p:nvCxnSpPr>
        <p:spPr>
          <a:xfrm flipV="1">
            <a:off x="1644041" y="330325"/>
            <a:ext cx="522632" cy="58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FF50D2-0820-B1D2-BC91-9C55BB1E90BD}"/>
              </a:ext>
            </a:extLst>
          </p:cNvPr>
          <p:cNvSpPr txBox="1"/>
          <p:nvPr/>
        </p:nvSpPr>
        <p:spPr>
          <a:xfrm>
            <a:off x="1876397" y="4899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uk-UA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64552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609766"/>
              </p:ext>
            </p:extLst>
          </p:nvPr>
        </p:nvGraphicFramePr>
        <p:xfrm>
          <a:off x="179388" y="3941763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8" y="3941763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7E037426-6B90-5FA8-B636-6311D4CDB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508008"/>
              </p:ext>
            </p:extLst>
          </p:nvPr>
        </p:nvGraphicFramePr>
        <p:xfrm>
          <a:off x="265745" y="5076249"/>
          <a:ext cx="3507128" cy="99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41400" imgH="520560" progId="Equation.DSMT4">
                  <p:embed/>
                </p:oleObj>
              </mc:Choice>
              <mc:Fallback>
                <p:oleObj name="Equation" r:id="rId8" imgW="184140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5745" y="5076249"/>
                        <a:ext cx="3507128" cy="991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298295"/>
              </p:ext>
            </p:extLst>
          </p:nvPr>
        </p:nvGraphicFramePr>
        <p:xfrm>
          <a:off x="349250" y="574675"/>
          <a:ext cx="85201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90760" imgH="495000" progId="Equation.DSMT4">
                  <p:embed/>
                </p:oleObj>
              </mc:Choice>
              <mc:Fallback>
                <p:oleObj name="Equation" r:id="rId5" imgW="4190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250" y="574675"/>
                        <a:ext cx="8520113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87520" imgH="457200" progId="Equation.DSMT4">
                  <p:embed/>
                </p:oleObj>
              </mc:Choice>
              <mc:Fallback>
                <p:oleObj name="Equation" r:id="rId7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74360" imgH="457200" progId="Equation.DSMT4">
                  <p:embed/>
                </p:oleObj>
              </mc:Choice>
              <mc:Fallback>
                <p:oleObj name="Equation" r:id="rId9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4572</TotalTime>
  <Words>955</Words>
  <Application>Microsoft Office PowerPoint</Application>
  <PresentationFormat>Екран (4:3)</PresentationFormat>
  <Paragraphs>204</Paragraphs>
  <Slides>68</Slides>
  <Notes>0</Notes>
  <HiddenSlides>7</HiddenSlides>
  <MMClips>0</MMClips>
  <ScaleCrop>false</ScaleCrop>
  <HeadingPairs>
    <vt:vector size="8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68</vt:i4>
      </vt:variant>
    </vt:vector>
  </HeadingPairs>
  <TitlesOfParts>
    <vt:vector size="80" baseType="lpstr">
      <vt:lpstr>Arial</vt:lpstr>
      <vt:lpstr>Calibri</vt:lpstr>
      <vt:lpstr>Segoe Script</vt:lpstr>
      <vt:lpstr>Symbol</vt:lpstr>
      <vt:lpstr>Times New Roman</vt:lpstr>
      <vt:lpstr>Verdana</vt:lpstr>
      <vt:lpstr>Office Theme</vt:lpstr>
      <vt:lpstr>1_Office Theme</vt:lpstr>
      <vt:lpstr>15_Office Theme</vt:lpstr>
      <vt:lpstr>Equation</vt:lpstr>
      <vt:lpstr>MathType 7.0 Equation</vt:lpstr>
      <vt:lpstr>Формула</vt:lpstr>
      <vt:lpstr>Презентація PowerPoint</vt:lpstr>
      <vt:lpstr>Рівноважне теплове випромінювання.  Закон Кірхгофа. Закон Стефана-Больцмана. Закон зміщення Віна.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Формула Релея-Джинса. Формула Планка.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Зовнішній фотоелектричний ефект. Фотони.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Ефект Комптона.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Гіпотеза де Бройля.  Хвильові властивості частинок.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Серіальні закономірності атомних спектрів</vt:lpstr>
      <vt:lpstr>Презентація PowerPoint</vt:lpstr>
      <vt:lpstr>Презентація PowerPoint</vt:lpstr>
      <vt:lpstr>Презентація PowerPoint</vt:lpstr>
      <vt:lpstr>Досліди Резерфорда та ядерна  модель атома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Постулати Бора.  Борівська модель атома водню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461</cp:revision>
  <dcterms:created xsi:type="dcterms:W3CDTF">2012-04-26T17:06:14Z</dcterms:created>
  <dcterms:modified xsi:type="dcterms:W3CDTF">2026-02-13T20:21:00Z</dcterms:modified>
</cp:coreProperties>
</file>